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omments/comment1.xml" ContentType="application/vnd.openxmlformats-officedocument.presentationml.comment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17" r:id="rId2"/>
    <p:sldId id="293" r:id="rId3"/>
    <p:sldId id="292" r:id="rId4"/>
    <p:sldId id="351" r:id="rId5"/>
    <p:sldId id="349" r:id="rId6"/>
    <p:sldId id="350" r:id="rId7"/>
    <p:sldId id="352" r:id="rId8"/>
    <p:sldId id="295" r:id="rId9"/>
    <p:sldId id="296" r:id="rId10"/>
    <p:sldId id="353" r:id="rId11"/>
    <p:sldId id="301" r:id="rId12"/>
    <p:sldId id="345" r:id="rId13"/>
    <p:sldId id="354" r:id="rId14"/>
    <p:sldId id="319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D74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30T08:26:08.489" idx="1">
    <p:pos x="6830" y="36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8DD1D-45A6-4047-B3F7-54B98B9B297E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706BD-13A1-4230-87EA-19F0736BCEC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07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706BD-13A1-4230-87EA-19F0736BCEC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627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7CB56-C900-418B-AA40-0E479244B88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E8B28-F64D-4E6D-A7FB-95C9775E37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file:///F:\MyLinh\Baigiang\bai%20giang%20P.P-photpho\09%20-%20vox%20Paradise.mp3" TargetMode="External"/><Relationship Id="rId7" Type="http://schemas.openxmlformats.org/officeDocument/2006/relationships/image" Target="../media/image13.png"/><Relationship Id="rId2" Type="http://schemas.microsoft.com/office/2007/relationships/media" Target="file:///F:\MyLinh\Baigiang\bai%20giang%20P.P-photpho\09%20-%20vox%20Paradise.mp3" TargetMode="Externa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7.xml"/><Relationship Id="rId5" Type="http://schemas.openxmlformats.org/officeDocument/2006/relationships/audio" Target="file:///D:\VO\GIAO%20AN%20DIEN%20TU\Nhac%20co%20loi\nho%20on%20thay%20co.mp3" TargetMode="External"/><Relationship Id="rId4" Type="http://schemas.microsoft.com/office/2007/relationships/media" Target="file:///D:\VO\GIAO%20AN%20DIEN%20TU\Nhac%20co%20loi\nho%20on%20thay%20co.mp3" TargetMode="Externa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-304800"/>
            <a:ext cx="129032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8057" y="701815"/>
            <a:ext cx="11262359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HÀ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0366" y="1524001"/>
            <a:ext cx="5438775" cy="1198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</a:rPr>
              <a:t>MÔN: </a:t>
            </a:r>
            <a:r>
              <a:rPr lang="vi-VN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</a:rPr>
              <a:t>TỰ NHIÊN XÃ HỘI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vi-VN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</a:rPr>
              <a:t>KHỐI MỘT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52995" y="4953000"/>
            <a:ext cx="791718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vi-VN" alt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</a:rPr>
              <a:t>GV: Trương Phương Vy</a:t>
            </a:r>
            <a:endParaRPr lang="vi-VN" altLang="en-US" sz="54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354" y="2965439"/>
            <a:ext cx="10972800" cy="13220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ĐÌNH CỦA EM</a:t>
            </a:r>
          </a:p>
          <a:p>
            <a:pPr algn="ctr" eaLnBrk="1" hangingPunct="1">
              <a:defRPr/>
            </a:pPr>
            <a:r>
              <a:rPr lang="en-US" sz="4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TIẾT 1)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932113" y="3876675"/>
            <a:ext cx="6327775" cy="8604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5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VNI-Avo" pitchFamily="2" charset="0"/>
              </a:rPr>
              <a:t>Troø chôi phoûng vaán</a:t>
            </a:r>
          </a:p>
        </p:txBody>
      </p:sp>
      <p:sp>
        <p:nvSpPr>
          <p:cNvPr id="4" name="Rectangles 3"/>
          <p:cNvSpPr/>
          <p:nvPr/>
        </p:nvSpPr>
        <p:spPr>
          <a:xfrm>
            <a:off x="4011613" y="2829560"/>
            <a:ext cx="4168775" cy="8604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5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cs typeface="VNI-Avo" pitchFamily="2" charset="0"/>
              </a:rPr>
              <a:t>Hoaït ñoäng 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PHÓNG VẤN NAM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7143750" y="201295"/>
            <a:ext cx="2976245" cy="2976245"/>
          </a:xfrm>
          <a:prstGeom prst="rect">
            <a:avLst/>
          </a:prstGeom>
        </p:spPr>
      </p:pic>
      <p:pic>
        <p:nvPicPr>
          <p:cNvPr id="9" name="Content Placeholder 8" descr="PHỎNG VẤN NỮ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583805" y="3799205"/>
            <a:ext cx="3270250" cy="2574925"/>
          </a:xfrm>
          <a:prstGeom prst="rect">
            <a:avLst/>
          </a:prstGeom>
        </p:spPr>
      </p:pic>
      <p:pic>
        <p:nvPicPr>
          <p:cNvPr id="11" name="Picture 10" descr="PHỎNG VẤ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" y="365125"/>
            <a:ext cx="4689475" cy="4689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09445" y="1836420"/>
            <a:ext cx="7639050" cy="33991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2241233" y="2693035"/>
            <a:ext cx="7124065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Gia đình là mái ấm </a:t>
            </a:r>
          </a:p>
          <a:p>
            <a:pPr algn="ctr"/>
            <a:r>
              <a:rPr lang="vi-VN" alt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 mỗi người.</a:t>
            </a:r>
          </a:p>
        </p:txBody>
      </p:sp>
    </p:spTree>
    <p:custDataLst>
      <p:tags r:id="rId1"/>
    </p:custData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-334645" y="2203450"/>
            <a:ext cx="725932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5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CHỌN 1 TẤM HÌNH GIA ĐÌNH </a:t>
            </a:r>
          </a:p>
          <a:p>
            <a:pPr algn="ctr"/>
            <a:r>
              <a:rPr lang="vi-VN" altLang="en-US" sz="35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TRANG TRÍ THẬT ĐẸP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0" y="4493260"/>
            <a:ext cx="870458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500"/>
              <a:t>- Sử dụng những vật liệu có sẵn ở nhà như giấy, bút màu,...</a:t>
            </a:r>
          </a:p>
        </p:txBody>
      </p:sp>
      <p:pic>
        <p:nvPicPr>
          <p:cNvPr id="6" name="Content Placeholder 5" descr="bé_sáng_tạo_làm_khung_hình_1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660000">
            <a:off x="6727190" y="740410"/>
            <a:ext cx="5001260" cy="333438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94615" y="5294630"/>
            <a:ext cx="120967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500"/>
              <a:t>- Sau khi làm xong các con hãy nhờ ba mẹ chụp hình sản phẩm và gửi </a:t>
            </a:r>
          </a:p>
          <a:p>
            <a:pPr algn="ctr"/>
            <a:r>
              <a:rPr lang="vi-VN" altLang="en-US" sz="2500"/>
              <a:t>cho cô , các bạn cùng xem nhé!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WordArt 3"/>
          <p:cNvSpPr>
            <a:spLocks noChangeArrowheads="1" noChangeShapeType="1" noTextEdit="1"/>
          </p:cNvSpPr>
          <p:nvPr/>
        </p:nvSpPr>
        <p:spPr bwMode="auto">
          <a:xfrm>
            <a:off x="508001" y="4648200"/>
            <a:ext cx="11427884" cy="1752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b="1" kern="10">
                <a:ln w="12700">
                  <a:solidFill>
                    <a:srgbClr val="FF6600"/>
                  </a:solidFill>
                  <a:rou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/>
              </a:rPr>
              <a:t>CHÚC CÁC THẦY CÔ VÀ CÁC EM VUI KHỎE</a:t>
            </a:r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4673600" y="1371600"/>
            <a:ext cx="2540000" cy="1524000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eaLnBrk="1" hangingPunct="1"/>
            <a:endParaRPr lang="vi-VN" b="1"/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304800" y="304800"/>
            <a:ext cx="2540000" cy="1600200"/>
          </a:xfrm>
          <a:prstGeom prst="star24">
            <a:avLst>
              <a:gd name="adj" fmla="val 0"/>
            </a:avLst>
          </a:prstGeom>
          <a:solidFill>
            <a:srgbClr val="FF0000"/>
          </a:solidFill>
          <a:ln w="28575" algn="ctr">
            <a:solidFill>
              <a:srgbClr val="99CC00"/>
            </a:solidFill>
            <a:miter lim="800000"/>
          </a:ln>
        </p:spPr>
        <p:txBody>
          <a:bodyPr wrap="none" anchor="ctr"/>
          <a:lstStyle/>
          <a:p>
            <a:pPr eaLnBrk="1" hangingPunct="1"/>
            <a:endParaRPr lang="vi-VN" b="1"/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4572000" y="1524000"/>
            <a:ext cx="2641600" cy="1143000"/>
          </a:xfrm>
          <a:prstGeom prst="star32">
            <a:avLst>
              <a:gd name="adj" fmla="val 0"/>
            </a:avLst>
          </a:prstGeom>
          <a:solidFill>
            <a:srgbClr val="33CC33"/>
          </a:solidFill>
          <a:ln w="28575" algn="ctr">
            <a:solidFill>
              <a:srgbClr val="FFFF00"/>
            </a:solidFill>
            <a:miter lim="800000"/>
          </a:ln>
        </p:spPr>
        <p:txBody>
          <a:bodyPr wrap="none" anchor="ctr"/>
          <a:lstStyle/>
          <a:p>
            <a:pPr eaLnBrk="1" hangingPunct="1"/>
            <a:endParaRPr lang="vi-VN" b="1"/>
          </a:p>
        </p:txBody>
      </p:sp>
      <p:sp>
        <p:nvSpPr>
          <p:cNvPr id="19463" name="WordArt 7"/>
          <p:cNvSpPr>
            <a:spLocks noChangeArrowheads="1" noChangeShapeType="1" noTextEdit="1"/>
          </p:cNvSpPr>
          <p:nvPr/>
        </p:nvSpPr>
        <p:spPr bwMode="auto">
          <a:xfrm>
            <a:off x="914400" y="3048000"/>
            <a:ext cx="10464800" cy="137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r>
              <a:rPr lang="en-US" sz="3600" b="1" kern="10">
                <a:ln w="25400">
                  <a:solidFill>
                    <a:srgbClr val="339966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</a:rPr>
              <a:t>BÀI HỌC ĐẾN ĐÂY LÀ KẾT THÚC</a:t>
            </a:r>
          </a:p>
        </p:txBody>
      </p:sp>
      <p:pic>
        <p:nvPicPr>
          <p:cNvPr id="19464" name="09 - vox Paradise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-3048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Bellcoll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6800" y="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8636000" y="304800"/>
            <a:ext cx="3251200" cy="1600200"/>
          </a:xfrm>
          <a:prstGeom prst="star32">
            <a:avLst>
              <a:gd name="adj" fmla="val 0"/>
            </a:avLst>
          </a:prstGeom>
          <a:solidFill>
            <a:srgbClr val="33CC33"/>
          </a:solidFill>
          <a:ln w="28575" algn="ctr">
            <a:solidFill>
              <a:srgbClr val="FFFF00"/>
            </a:solidFill>
            <a:miter lim="800000"/>
          </a:ln>
        </p:spPr>
        <p:txBody>
          <a:bodyPr wrap="none" anchor="ctr"/>
          <a:lstStyle/>
          <a:p>
            <a:pPr eaLnBrk="1" hangingPunct="1"/>
            <a:endParaRPr lang="vi-VN" b="1"/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304800" y="381000"/>
            <a:ext cx="2540000" cy="1600200"/>
          </a:xfrm>
          <a:prstGeom prst="star24">
            <a:avLst>
              <a:gd name="adj" fmla="val 8500"/>
            </a:avLst>
          </a:prstGeom>
          <a:solidFill>
            <a:srgbClr val="FF0000"/>
          </a:solidFill>
          <a:ln w="28575" algn="ctr">
            <a:solidFill>
              <a:srgbClr val="008000"/>
            </a:solidFill>
            <a:miter lim="800000"/>
          </a:ln>
        </p:spPr>
        <p:txBody>
          <a:bodyPr wrap="none" anchor="ctr"/>
          <a:lstStyle/>
          <a:p>
            <a:pPr eaLnBrk="1" hangingPunct="1"/>
            <a:endParaRPr lang="vi-VN" b="1"/>
          </a:p>
        </p:txBody>
      </p:sp>
      <p:sp>
        <p:nvSpPr>
          <p:cNvPr id="19468" name="AutoShape 12"/>
          <p:cNvSpPr>
            <a:spLocks noChangeArrowheads="1"/>
          </p:cNvSpPr>
          <p:nvPr/>
        </p:nvSpPr>
        <p:spPr bwMode="auto">
          <a:xfrm>
            <a:off x="8636000" y="304800"/>
            <a:ext cx="3251200" cy="16002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eaLnBrk="1" hangingPunct="1"/>
            <a:endParaRPr lang="vi-VN" b="1"/>
          </a:p>
        </p:txBody>
      </p:sp>
      <p:pic>
        <p:nvPicPr>
          <p:cNvPr id="19469" name="nho on thay co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94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94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194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70681" fill="hold"/>
                                        <p:tgtEl>
                                          <p:spTgt spid="19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7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70" decel="100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770" decel="100000"/>
                                        <p:tgtEl>
                                          <p:spTgt spid="194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70" decel="100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770" decel="100000"/>
                                        <p:tgtEl>
                                          <p:spTgt spid="194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77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70" decel="100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770" decel="100000"/>
                                        <p:tgtEl>
                                          <p:spTgt spid="194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70" decel="100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770" decel="100000"/>
                                        <p:tgtEl>
                                          <p:spTgt spid="194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7" dur="77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9" dur="77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4"/>
                </p:tgtEl>
              </p:cMediaNode>
            </p:audio>
            <p:audio>
              <p:cMediaNode>
                <p:cTn id="1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9"/>
                </p:tgtEl>
              </p:cMediaNode>
            </p:audio>
          </p:childTnLst>
        </p:cTn>
      </p:par>
    </p:tnLst>
    <p:bldLst>
      <p:bldP spid="19459" grpId="0" animBg="1"/>
      <p:bldP spid="19460" grpId="0" animBg="1"/>
      <p:bldP spid="19460" grpId="1" animBg="1"/>
      <p:bldP spid="19460" grpId="2" animBg="1"/>
      <p:bldP spid="19461" grpId="0" animBg="1"/>
      <p:bldP spid="19461" grpId="1" animBg="1"/>
      <p:bldP spid="19461" grpId="2" animBg="1"/>
      <p:bldP spid="19462" grpId="0" animBg="1"/>
      <p:bldP spid="19462" grpId="1" animBg="1"/>
      <p:bldP spid="19462" grpId="2" animBg="1"/>
      <p:bldP spid="19463" grpId="0" animBg="1"/>
      <p:bldP spid="19463" grpId="1" animBg="1"/>
      <p:bldP spid="19466" grpId="0" animBg="1"/>
      <p:bldP spid="19466" grpId="1" animBg="1"/>
      <p:bldP spid="19466" grpId="2" animBg="1"/>
      <p:bldP spid="19467" grpId="0" animBg="1"/>
      <p:bldP spid="19467" grpId="1" animBg="1"/>
      <p:bldP spid="19467" grpId="2" animBg="1"/>
      <p:bldP spid="19468" grpId="0" animBg="1"/>
      <p:bldP spid="19468" grpId="1" animBg="1"/>
      <p:bldP spid="19468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258588" y="3552080"/>
            <a:ext cx="6480109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KHÔÛI ÑOÄNG</a:t>
            </a:r>
          </a:p>
        </p:txBody>
      </p:sp>
    </p:spTree>
    <p:custDataLst>
      <p:tags r:id="rId1"/>
    </p:custData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ầm Chồi Lá - Liên khúc 'Cả nhà thương nhau' - POPS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0" y="0"/>
            <a:ext cx="1219263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1751965" y="476885"/>
            <a:ext cx="9056370" cy="706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charset="0"/>
                <a:cs typeface="HP001 4 hàng" panose="020B0603050302020204" charset="0"/>
              </a:rPr>
              <a:t>Thứ hai, ngày 5 tháng 9 năm 2022</a:t>
            </a:r>
          </a:p>
        </p:txBody>
      </p:sp>
      <p:sp>
        <p:nvSpPr>
          <p:cNvPr id="6" name="Rectangles 5"/>
          <p:cNvSpPr/>
          <p:nvPr/>
        </p:nvSpPr>
        <p:spPr>
          <a:xfrm>
            <a:off x="2998470" y="1513205"/>
            <a:ext cx="6563360" cy="8604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5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cs typeface="VNI-Avo" pitchFamily="2" charset="0"/>
              </a:rPr>
              <a:t>Moân Töï nhieân xaõ hoäi</a:t>
            </a:r>
          </a:p>
        </p:txBody>
      </p:sp>
      <p:sp>
        <p:nvSpPr>
          <p:cNvPr id="7" name="Rectangles 6"/>
          <p:cNvSpPr/>
          <p:nvPr/>
        </p:nvSpPr>
        <p:spPr>
          <a:xfrm>
            <a:off x="3914458" y="2570480"/>
            <a:ext cx="4363085" cy="19685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altLang="en-US" sz="5000" b="1">
                <a:solidFill>
                  <a:schemeClr val="accent4"/>
                </a:solidFill>
                <a:effectLst/>
                <a:latin typeface="VNI-Avo" pitchFamily="2" charset="0"/>
                <a:cs typeface="VNI-Avo" pitchFamily="2" charset="0"/>
              </a:rPr>
              <a:t>Chuû ñeà</a:t>
            </a:r>
            <a:endParaRPr lang="vi-VN" altLang="en-US" sz="7200" b="1">
              <a:solidFill>
                <a:schemeClr val="accent4"/>
              </a:solidFill>
              <a:effectLst/>
              <a:latin typeface="VNI-Avo" pitchFamily="2" charset="0"/>
              <a:cs typeface="VNI-Avo" pitchFamily="2" charset="0"/>
            </a:endParaRPr>
          </a:p>
          <a:p>
            <a:pPr algn="ctr"/>
            <a:r>
              <a:rPr lang="vi-VN" altLang="en-US" sz="7200" b="1">
                <a:solidFill>
                  <a:schemeClr val="accent4"/>
                </a:solidFill>
                <a:effectLst/>
                <a:latin typeface="VNI-Avo" pitchFamily="2" charset="0"/>
                <a:cs typeface="VNI-Avo" pitchFamily="2" charset="0"/>
              </a:rPr>
              <a:t>GIA ÑÌNH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1FD7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1FD7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ÌA SÁCH TNXH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11885" y="365125"/>
            <a:ext cx="4982845" cy="608901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6186170" y="4393565"/>
            <a:ext cx="59258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cs typeface="VNI-Avo" pitchFamily="2" charset="0"/>
              </a:rPr>
              <a:t>Môû trang 8,9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131695" y="3876675"/>
            <a:ext cx="79286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72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  <a:cs typeface="VNI-Avo" pitchFamily="2" charset="0"/>
              </a:rPr>
              <a:t>Gia ñình cuûa em</a:t>
            </a:r>
          </a:p>
        </p:txBody>
      </p:sp>
      <p:sp>
        <p:nvSpPr>
          <p:cNvPr id="4" name="Rectangles 3"/>
          <p:cNvSpPr/>
          <p:nvPr/>
        </p:nvSpPr>
        <p:spPr>
          <a:xfrm>
            <a:off x="5250180" y="2829560"/>
            <a:ext cx="1691640" cy="8604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5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cs typeface="VNI-Avo" pitchFamily="2" charset="0"/>
              </a:rPr>
              <a:t>Baøi 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1228725" y="3876675"/>
            <a:ext cx="9734550" cy="8604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5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VNI-Avo" pitchFamily="2" charset="0"/>
              </a:rPr>
              <a:t>Caùc thaønh vieân trong gia ñình</a:t>
            </a:r>
          </a:p>
        </p:txBody>
      </p:sp>
      <p:sp>
        <p:nvSpPr>
          <p:cNvPr id="4" name="Rectangles 3"/>
          <p:cNvSpPr/>
          <p:nvPr/>
        </p:nvSpPr>
        <p:spPr>
          <a:xfrm>
            <a:off x="4011613" y="2829560"/>
            <a:ext cx="4168775" cy="8604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5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  <a:cs typeface="VNI-Avo" pitchFamily="2" charset="0"/>
              </a:rPr>
              <a:t>Hoaït ñoäng 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2A91CEF-B88F-46F9-AA79-71E09602ABC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X2*\u0000{375AF085-1238-4000-87C2-0F9A3EE67175}&quot;,&quot;E:\\Tai\\1. TUẦN 1\\1. TUẦN 1\\TỰ NHIÊN XÃ HỘ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1 - GIA ĐÌNH CỦA EM - TIẾ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C9AE0-9B69-411F-87DD-900EB00419FA}:2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67F923-732C-4E29-ADA3-A94DFA552E69}:3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805F6-5A06-4234-8B03-4F0306F1401D}:3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04AFA0-8CEF-4160-967F-A6B18B7566CC}:3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300A36-80B8-4C8B-BADA-8DCE34B46DEA}:35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0857DC-C450-440B-A1EA-989EF71D18C1}:3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0B2E27-800D-4753-9137-55FE35513BB8}:3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E033BD-287E-4965-8980-965EFD5266DA}:2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B2BD35-E96D-499D-B3A9-EC415764EF22}:2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6FC8B4-408A-44E0-BD5A-3D68914EF261}:3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79754C-2A56-44C7-978C-F965D07800DF}:3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53C1DB-10A4-43EA-9D0B-31B6C317D8AC}:35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C4D41C-4707-4296-83CC-89F206FF1426}:35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406654-40CB-4402-8185-E36E4A3A9C5B}:2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</Words>
  <Application>Microsoft Office PowerPoint</Application>
  <PresentationFormat>Widescreen</PresentationFormat>
  <Paragraphs>28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1 - GIA ĐÌNH CỦA EM - TIẾT 1</dc:title>
  <dc:creator>admin</dc:creator>
  <cp:lastModifiedBy>Do The Phuong</cp:lastModifiedBy>
  <cp:revision>63</cp:revision>
  <dcterms:created xsi:type="dcterms:W3CDTF">2020-10-22T14:33:00Z</dcterms:created>
  <dcterms:modified xsi:type="dcterms:W3CDTF">2025-02-05T22:20:06Z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1ED794A63DBA429F95A5B56DCA976F3D</vt:lpwstr>
  </property>
  <property fmtid="{D5CDD505-2E9C-101B-9397-08002B2CF9AE}" pid="3" name="KSOProductBuildVer">
    <vt:lpwstr>1033-11.2.0.11254</vt:lpwstr>
  </property>
</Properties>
</file>